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maison-accueil-symbole-solides-305619/" TargetMode="External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goo.gl/maps/HrKoRcVxQ7qEj9E5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fr/maison-accueil-symbole-solides-305619/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goo.gl/maps/8BiZzTpuNVkoEP7X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maison-accueil-symbole-solides-305619/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oo.gl/maps/VnZ3Wz64m9Mc156Z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fr/maison-accueil-symbole-solides-305619/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maps/dir/Plussulien/Kermaria,+Corlay/Pl.+du+March%C3%A9,+22320+Corlay/Cimeti%C3%A8re,+Corlay/Gendarmerie+Nationale,+Rue+de+Pontivy,+Corlay/Le+Poteau,+22320+Corlay/Kerverbel,+22320+Saint-Martin-des-Pr%C3%A9s/Saint-Martin-des-Pr%C3%A9s/Cartravers,+La+Harmoye/48.400712,-2.9152634/@48.3383163,-2.9598951,11.61z/data=!4m57!4m56!1m5!1m1!1s0x4811c12b8d41e3b9:0xd5505c016f590522!2m2!1d-3.07034!2d48.282734!1m5!1m1!1s0x4811c10565c35d59:0xa2c4bec1f1a2810d!2m2!1d-3.067509!2d48.309738!1m5!1m1!1s0x4811c10ad76a9b57:0x928ff15533a59515!2m2!1d-3.0570592!2d48.3161448!1m5!1m1!1s0x4811c174ec45807b:0xa3158392d9391d26!2m2!1d-3.0543817!2d48.3149234!1m5!1m1!1s0x4811c17acf9550b1:0xb00419780e7d67fa!2m2!1d-3.05013!2d48.31195!1m5!1m1!1s0x4811c17003b92543:0x51a8a6a92b167350!2m2!1d-3.044902!2d48.3090976!1m5!1m1!1s0x4811c3a6065d2949:0x898160258a45e19a!2m2!1d-2.993838!2d48.309568!1m5!1m1!1s0x4811c31508f9081f:0x40ca5cd36e62820!2m2!1d-2.9544229!2d48.307211!1m5!1m1!1s0x4811c2dbebde1d2f:0xa0ca5cfb83a4cb0!2m2!1d-2.961021!2d48.326622!1m0!3e0?hl=fr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maps/place/Pl.+de+la+R%C3%A9sistance,+22480+Saint-Nicolas-du-P%C3%A9lem/@48.3119626,-3.16592,14.83z/data=!4m6!3m5!1s0x4811bf01157c5d45:0xf2a95ee143d90d2c!8m2!3d48.3119045!4d-3.1640151!16s%2Fg%2F1tj51_f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fr/maison-accueil-symbole-solides-305619/" TargetMode="Externa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.bretagne.bzh/breizhgoskol/public/f-iti/#/bre_brieuc_2022_2023/wishes" TargetMode="External"/><Relationship Id="rId7" Type="http://schemas.openxmlformats.org/officeDocument/2006/relationships/hyperlink" Target="https://pixabay.com/fr/maison-accueil-symbole-solides-305619/" TargetMode="External"/><Relationship Id="rId2" Type="http://schemas.openxmlformats.org/officeDocument/2006/relationships/hyperlink" Target="https://tub.bzh/reseau/carte-interactiv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hyperlink" Target="https://www.breizhgo.bzh/sites/default/files/inline-files/horaires-cotes-darmor-hiver-ligne5_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fr/maison-accueil-symbole-solides-305619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92CB6-B777-445F-A367-3733DF138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/>
              <a:t>LES TRANSPORTS SCOLAIRES </a:t>
            </a:r>
            <a:br>
              <a:rPr lang="fr-FR" sz="6000" dirty="0"/>
            </a:br>
            <a:r>
              <a:rPr lang="fr-FR" sz="6000" dirty="0"/>
              <a:t>A JEAN 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7F8BAC-AF2F-4CAF-8FE4-87A1382C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81041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500" dirty="0"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 circuits internes</a:t>
            </a:r>
            <a:endParaRPr lang="fr-FR" sz="35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5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circuits externes</a:t>
            </a:r>
            <a:endParaRPr lang="fr-FR" sz="35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52D86E-4B14-413A-BFFE-8B122C7F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6" y="41909"/>
            <a:ext cx="2744745" cy="22488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C5FB4D-DE87-48E5-B3A5-A270092C6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231" y="51900"/>
            <a:ext cx="2372056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196A4-6AD2-4AE3-A79E-5B07E165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000" dirty="0"/>
              <a:t>Les 5 lignes internes à Jean 23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83FCC-FDB3-473C-80C2-EB5CE472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5619"/>
            <a:ext cx="12191999" cy="493238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fr-FR" sz="3000" dirty="0"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N°1 – PLEDRAN</a:t>
            </a:r>
            <a:endParaRPr lang="fr-FR" sz="3000" dirty="0"/>
          </a:p>
          <a:p>
            <a:pPr>
              <a:lnSpc>
                <a:spcPct val="125000"/>
              </a:lnSpc>
            </a:pPr>
            <a:r>
              <a:rPr lang="fr-FR" sz="30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N°2 – CARREFOUR MARKET PLEDRAN / ST JULIEN</a:t>
            </a:r>
            <a:endParaRPr lang="fr-FR" sz="3000" dirty="0"/>
          </a:p>
          <a:p>
            <a:pPr>
              <a:lnSpc>
                <a:spcPct val="125000"/>
              </a:lnSpc>
            </a:pPr>
            <a:r>
              <a:rPr lang="fr-FR" sz="30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N°3 – PLEDRAN LE CREACH</a:t>
            </a:r>
            <a:endParaRPr lang="fr-FR" sz="3000" dirty="0"/>
          </a:p>
          <a:p>
            <a:pPr>
              <a:lnSpc>
                <a:spcPct val="125000"/>
              </a:lnSpc>
            </a:pPr>
            <a:r>
              <a:rPr lang="fr-FR" sz="30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N°4 – PLUSSULIEN / CORLAY / ST MARTIN DES </a:t>
            </a:r>
            <a:r>
              <a:rPr lang="fr-FR" sz="30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</a:t>
            </a:r>
            <a:r>
              <a:rPr lang="fr-FR" sz="3000" u="sng" dirty="0"/>
              <a:t> / LA HARMOYE</a:t>
            </a:r>
          </a:p>
          <a:p>
            <a:pPr>
              <a:lnSpc>
                <a:spcPct val="125000"/>
              </a:lnSpc>
            </a:pPr>
            <a:r>
              <a:rPr lang="fr-FR" sz="300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 5 – ST NICOLAS DU PELEM / CANIHUEL / ST GILLES PLIGEAUX / LE HAUT CORLAY</a:t>
            </a:r>
            <a:endParaRPr lang="fr-FR" sz="3000" dirty="0"/>
          </a:p>
        </p:txBody>
      </p:sp>
      <p:pic>
        <p:nvPicPr>
          <p:cNvPr id="4" name="Image 3">
            <a:hlinkClick r:id="rId6" action="ppaction://hlinksldjump"/>
            <a:extLst>
              <a:ext uri="{FF2B5EF4-FFF2-40B4-BE49-F238E27FC236}">
                <a16:creationId xmlns:a16="http://schemas.microsoft.com/office/drawing/2014/main" id="{527E312A-43DA-47E5-878C-95342F242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299927" y="6073403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853D8-0BD9-404E-9AA2-5927E4C0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57" y="112077"/>
            <a:ext cx="10571998" cy="69448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N°1 : PLÉDRAN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F413DF-D23E-4D4F-8C3F-1140971EF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6" t="6611" r="4889" b="6296"/>
          <a:stretch/>
        </p:blipFill>
        <p:spPr>
          <a:xfrm>
            <a:off x="2670148" y="1516043"/>
            <a:ext cx="9521852" cy="5307648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6996C0A-65DC-4417-B6A3-FF58EBB5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49582"/>
              </p:ext>
            </p:extLst>
          </p:nvPr>
        </p:nvGraphicFramePr>
        <p:xfrm>
          <a:off x="0" y="1509877"/>
          <a:ext cx="5098531" cy="306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243">
                  <a:extLst>
                    <a:ext uri="{9D8B030D-6E8A-4147-A177-3AD203B41FA5}">
                      <a16:colId xmlns:a16="http://schemas.microsoft.com/office/drawing/2014/main" val="1890037349"/>
                    </a:ext>
                  </a:extLst>
                </a:gridCol>
                <a:gridCol w="1473194">
                  <a:extLst>
                    <a:ext uri="{9D8B030D-6E8A-4147-A177-3AD203B41FA5}">
                      <a16:colId xmlns:a16="http://schemas.microsoft.com/office/drawing/2014/main" val="4121610647"/>
                    </a:ext>
                  </a:extLst>
                </a:gridCol>
                <a:gridCol w="1024831">
                  <a:extLst>
                    <a:ext uri="{9D8B030D-6E8A-4147-A177-3AD203B41FA5}">
                      <a16:colId xmlns:a16="http://schemas.microsoft.com/office/drawing/2014/main" val="370978675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2943982799"/>
                    </a:ext>
                  </a:extLst>
                </a:gridCol>
                <a:gridCol w="794243">
                  <a:extLst>
                    <a:ext uri="{9D8B030D-6E8A-4147-A177-3AD203B41FA5}">
                      <a16:colId xmlns:a16="http://schemas.microsoft.com/office/drawing/2014/main" val="2987083624"/>
                    </a:ext>
                  </a:extLst>
                </a:gridCol>
              </a:tblGrid>
              <a:tr h="402051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FICHE HORAIRE CAR N°1 - Plédran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92558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CIRCUIT PRIVE JEAN 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2023-2024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12751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8400052"/>
                  </a:ext>
                </a:extLst>
              </a:tr>
              <a:tr h="480212"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Commune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Point d'arrêt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Départ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Arrivée Lundi-mardi-jeudi-vendredi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Arrivée mercredi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1963863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Landes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17h35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13h50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40422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Menhir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17h30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13h45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303440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Gloret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17h27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13h42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16529634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</a:t>
                      </a:r>
                      <a:r>
                        <a:rPr lang="fr-FR" sz="1100" dirty="0" err="1">
                          <a:effectLst/>
                        </a:rPr>
                        <a:t>heussard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17h25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13h40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808332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 Croix Bude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07h27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13h38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1221590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Centre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07h36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17h14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13h29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31398042"/>
                  </a:ext>
                </a:extLst>
              </a:tr>
              <a:tr h="1538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Quintin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 Lycée Jean 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08h00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16h50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13h05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3979959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4" action="ppaction://hlinksldjump"/>
            <a:extLst>
              <a:ext uri="{FF2B5EF4-FFF2-40B4-BE49-F238E27FC236}">
                <a16:creationId xmlns:a16="http://schemas.microsoft.com/office/drawing/2014/main" id="{35B1B1B1-F742-4B55-802F-0C500B04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184" y="6071105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DCEC9-EC2E-44E7-951E-CF01304F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253"/>
            <a:ext cx="12107118" cy="719139"/>
          </a:xfrm>
        </p:spPr>
        <p:txBody>
          <a:bodyPr/>
          <a:lstStyle/>
          <a:p>
            <a:pPr algn="ctr"/>
            <a:r>
              <a:rPr lang="fr-FR" sz="37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 2 : CARREFOUR MARKET PLÉDRAN / ST JULIEN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610028-7D71-4594-A90E-DE77C6671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60" t="5850" r="4334" b="5383"/>
          <a:stretch/>
        </p:blipFill>
        <p:spPr>
          <a:xfrm>
            <a:off x="2861387" y="1914060"/>
            <a:ext cx="9330613" cy="4943940"/>
          </a:xfr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266D5C2-F88F-496F-8587-5081419C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03456"/>
              </p:ext>
            </p:extLst>
          </p:nvPr>
        </p:nvGraphicFramePr>
        <p:xfrm>
          <a:off x="0" y="1671465"/>
          <a:ext cx="5010538" cy="386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536">
                  <a:extLst>
                    <a:ext uri="{9D8B030D-6E8A-4147-A177-3AD203B41FA5}">
                      <a16:colId xmlns:a16="http://schemas.microsoft.com/office/drawing/2014/main" val="2243929208"/>
                    </a:ext>
                  </a:extLst>
                </a:gridCol>
                <a:gridCol w="1447769">
                  <a:extLst>
                    <a:ext uri="{9D8B030D-6E8A-4147-A177-3AD203B41FA5}">
                      <a16:colId xmlns:a16="http://schemas.microsoft.com/office/drawing/2014/main" val="2337161484"/>
                    </a:ext>
                  </a:extLst>
                </a:gridCol>
                <a:gridCol w="1007143">
                  <a:extLst>
                    <a:ext uri="{9D8B030D-6E8A-4147-A177-3AD203B41FA5}">
                      <a16:colId xmlns:a16="http://schemas.microsoft.com/office/drawing/2014/main" val="3563417447"/>
                    </a:ext>
                  </a:extLst>
                </a:gridCol>
                <a:gridCol w="994554">
                  <a:extLst>
                    <a:ext uri="{9D8B030D-6E8A-4147-A177-3AD203B41FA5}">
                      <a16:colId xmlns:a16="http://schemas.microsoft.com/office/drawing/2014/main" val="1364036072"/>
                    </a:ext>
                  </a:extLst>
                </a:gridCol>
                <a:gridCol w="780536">
                  <a:extLst>
                    <a:ext uri="{9D8B030D-6E8A-4147-A177-3AD203B41FA5}">
                      <a16:colId xmlns:a16="http://schemas.microsoft.com/office/drawing/2014/main" val="3262504281"/>
                    </a:ext>
                  </a:extLst>
                </a:gridCol>
              </a:tblGrid>
              <a:tr h="157030">
                <a:tc gridSpan="4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FICHE HORAIRE CAR N°2 - Carrefour </a:t>
                      </a:r>
                      <a:r>
                        <a:rPr lang="fr-FR" sz="1000" dirty="0" err="1">
                          <a:effectLst/>
                        </a:rPr>
                        <a:t>Market</a:t>
                      </a:r>
                      <a:r>
                        <a:rPr lang="fr-FR" sz="1000" dirty="0">
                          <a:effectLst/>
                        </a:rPr>
                        <a:t> Plédran - St Julien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56307481"/>
                  </a:ext>
                </a:extLst>
              </a:tr>
              <a:tr h="157093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CIRCUIT PRIVE JEAN 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2023-2024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77017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499918675"/>
                  </a:ext>
                </a:extLst>
              </a:tr>
              <a:tr h="582801"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Commune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Point d'arrêt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Départ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Arrivée Lundi-mardi-jeudi-vendredi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Arrivée mercredi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extLst>
                  <a:ext uri="{0D108BD9-81ED-4DB2-BD59-A6C34878D82A}">
                    <a16:rowId xmlns:a16="http://schemas.microsoft.com/office/drawing/2014/main" val="2475202424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Plédran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Carrefour Market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07h20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17h30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13h47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1546920253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Plédran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Rue Challonge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07h21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17h31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13h46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083479964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Plédran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 Bois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17h29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13h44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1671910519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Plédran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Coteaux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07h26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17h26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13h41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998737266"/>
                  </a:ext>
                </a:extLst>
              </a:tr>
              <a:tr h="297317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Ploufragan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Croisement la Marandais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07h35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17h17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13h32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1738483534"/>
                  </a:ext>
                </a:extLst>
              </a:tr>
              <a:tr h="287717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Ploufragan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Stop la Marandais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07h36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17h16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13h31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146941403"/>
                  </a:ext>
                </a:extLst>
              </a:tr>
              <a:tr h="287717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Ploufragan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Poterie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07h37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17h15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13h30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563148087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St Julien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Centre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07h39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17h13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13h28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154111913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Plaintel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Gare de Plaintel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07h46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17h06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13h21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14439034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Plaintel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 Moulin Richard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07h50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17h02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13h17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340547213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Plaintel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Ville Gruelle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07h52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17h00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13h15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339006882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Quintin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Rue René Pleven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08h00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16h52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13h07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4895376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Quintin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Collège Lycée Jean 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08h02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16h50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13h05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/>
                </a:tc>
                <a:extLst>
                  <a:ext uri="{0D108BD9-81ED-4DB2-BD59-A6C34878D82A}">
                    <a16:rowId xmlns:a16="http://schemas.microsoft.com/office/drawing/2014/main" val="1863047278"/>
                  </a:ext>
                </a:extLst>
              </a:tr>
            </a:tbl>
          </a:graphicData>
        </a:graphic>
      </p:graphicFrame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D0D87240-8480-4F34-A927-59E580052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184" y="6071105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EC013-2131-48E4-9BA2-D6A5B747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3882"/>
            <a:ext cx="10571998" cy="60717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N°3 : PLÉDRAN LE CREACH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DAAE88-6917-4ACA-899B-5A7515A04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7" t="3476" r="5572" b="5651"/>
          <a:stretch/>
        </p:blipFill>
        <p:spPr>
          <a:xfrm>
            <a:off x="2320212" y="1474237"/>
            <a:ext cx="9871788" cy="5383763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6C430D2-7D96-4DF1-8912-4621DFF09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0525"/>
              </p:ext>
            </p:extLst>
          </p:nvPr>
        </p:nvGraphicFramePr>
        <p:xfrm>
          <a:off x="0" y="1474237"/>
          <a:ext cx="5054600" cy="3815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74290869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9049523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076796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72915870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47921633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FICHE HORAIRE CAR N°3 - Plédran Le Créach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420136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CIRCUIT PRIVE JEAN 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2023-2024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39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989403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Commune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Point d'arrêt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Départ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Arrivée Lundi-mardi-jeudi-vendredi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Arrivée mercredi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0540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Ateliers municipaux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07h11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17h44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13h58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69276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 Ville Nizan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07h13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17h42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13h56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37539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 Ville Jossot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17h34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13h48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8497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 Ville Née Juhel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17h30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13h44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2195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 Mare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07h29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17h26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13h41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67870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Créach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07h35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17h20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13h35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4271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Plédran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Camp de Péran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07h40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17h15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13h30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5989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Quintin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Collège Lycée Jean 23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08h05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16h50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13h05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8960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487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5053065"/>
                  </a:ext>
                </a:extLst>
              </a:tr>
            </a:tbl>
          </a:graphicData>
        </a:graphic>
      </p:graphicFrame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43835F4C-9579-4975-92B1-B9E25616A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184" y="6071105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D9A32-BE4E-40F9-B1B2-927BDDA7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5" y="828645"/>
            <a:ext cx="11146648" cy="59784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 4 : PLUSSULIEN / CORLAY /</a:t>
            </a:r>
            <a:b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MARTIN DES </a:t>
            </a:r>
            <a:r>
              <a:rPr lang="fr-FR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</a:t>
            </a:r>
            <a:r>
              <a:rPr lang="fr-FR" u="sng" dirty="0">
                <a:solidFill>
                  <a:schemeClr val="tx1"/>
                </a:solidFill>
              </a:rPr>
              <a:t> / LA HARMOYE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A996BF-EE66-49E8-81B0-5CEE08D0D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9" t="10511" r="28731" b="59516"/>
          <a:stretch/>
        </p:blipFill>
        <p:spPr>
          <a:xfrm>
            <a:off x="5610225" y="1885387"/>
            <a:ext cx="6581775" cy="4972613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A3CBF1C-72E0-4E15-A245-513E21992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59638"/>
              </p:ext>
            </p:extLst>
          </p:nvPr>
        </p:nvGraphicFramePr>
        <p:xfrm>
          <a:off x="-1" y="1885373"/>
          <a:ext cx="5610226" cy="497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838">
                  <a:extLst>
                    <a:ext uri="{9D8B030D-6E8A-4147-A177-3AD203B41FA5}">
                      <a16:colId xmlns:a16="http://schemas.microsoft.com/office/drawing/2014/main" val="2829097303"/>
                    </a:ext>
                  </a:extLst>
                </a:gridCol>
                <a:gridCol w="1617485">
                  <a:extLst>
                    <a:ext uri="{9D8B030D-6E8A-4147-A177-3AD203B41FA5}">
                      <a16:colId xmlns:a16="http://schemas.microsoft.com/office/drawing/2014/main" val="4280993886"/>
                    </a:ext>
                  </a:extLst>
                </a:gridCol>
                <a:gridCol w="1031787">
                  <a:extLst>
                    <a:ext uri="{9D8B030D-6E8A-4147-A177-3AD203B41FA5}">
                      <a16:colId xmlns:a16="http://schemas.microsoft.com/office/drawing/2014/main" val="3116013865"/>
                    </a:ext>
                  </a:extLst>
                </a:gridCol>
                <a:gridCol w="1025945">
                  <a:extLst>
                    <a:ext uri="{9D8B030D-6E8A-4147-A177-3AD203B41FA5}">
                      <a16:colId xmlns:a16="http://schemas.microsoft.com/office/drawing/2014/main" val="4192301346"/>
                    </a:ext>
                  </a:extLst>
                </a:gridCol>
                <a:gridCol w="805171">
                  <a:extLst>
                    <a:ext uri="{9D8B030D-6E8A-4147-A177-3AD203B41FA5}">
                      <a16:colId xmlns:a16="http://schemas.microsoft.com/office/drawing/2014/main" val="2725164547"/>
                    </a:ext>
                  </a:extLst>
                </a:gridCol>
              </a:tblGrid>
              <a:tr h="301940">
                <a:tc gridSpan="3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FICHE HORAIRE CAR N°4 - Plussulien/St Martin des Prés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3507484230"/>
                  </a:ext>
                </a:extLst>
              </a:tr>
              <a:tr h="158189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CIRCUIT PRIVE JEAN 23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2023-2024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68860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401844900"/>
                  </a:ext>
                </a:extLst>
              </a:tr>
              <a:tr h="768355"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Commune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Point d'arrêt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Départ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Arrivée Lundi-mardi-jeudi-vendredi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Arrivée mercredi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extLst>
                  <a:ext uri="{0D108BD9-81ED-4DB2-BD59-A6C34878D82A}">
                    <a16:rowId xmlns:a16="http://schemas.microsoft.com/office/drawing/2014/main" val="2489926911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Plussulien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Place du Centre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07h20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17h30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13h55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408166331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Kermaria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07h23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17h27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13h52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2776045384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Place du Marché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07h25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17h25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13h50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559560112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Cimetière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07h27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17h23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13h47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2124757288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Gendarmerie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07h28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17h22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13h46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408228280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 Poteau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07h30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17h20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13h45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3892840109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St Martin des Prés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Guenbourg D53 / Kerverbel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07h32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17h18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13h43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786258153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St Martin des Prés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Centre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07h37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17h13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13h38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972271711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St Martin des Prés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Carrefour du Bodéo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07h40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17h10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13h35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3349396036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La Harmoye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Cartravers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07h42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17h08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13h33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985653154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La Harmoye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Centre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07h45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17h05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13h30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369687942"/>
                  </a:ext>
                </a:extLst>
              </a:tr>
              <a:tr h="30194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 Haut Corlay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 Boissy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07h50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17h00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13h25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896399793"/>
                  </a:ext>
                </a:extLst>
              </a:tr>
              <a:tr h="302087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Quintin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La Garenne Morvan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07h52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16h58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13h23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3852965874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Quintin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 Priais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07h55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16h55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13h20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618942508"/>
                  </a:ext>
                </a:extLst>
              </a:tr>
              <a:tr h="15818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Quintin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Kergus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07h57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16h53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13h18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1058204643"/>
                  </a:ext>
                </a:extLst>
              </a:tr>
              <a:tr h="302087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Quintin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Collège Lycée Jean 23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08h00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16h50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13h15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4013931646"/>
                  </a:ext>
                </a:extLst>
              </a:tr>
              <a:tr h="16478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Quintin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Ecole Notre Dame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08h05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16h45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7" marR="33177" marT="0" marB="0" anchor="b"/>
                </a:tc>
                <a:extLst>
                  <a:ext uri="{0D108BD9-81ED-4DB2-BD59-A6C34878D82A}">
                    <a16:rowId xmlns:a16="http://schemas.microsoft.com/office/drawing/2014/main" val="205249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D921D-74C1-401A-A3FB-6C3F8DD2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632"/>
            <a:ext cx="12107119" cy="970450"/>
          </a:xfrm>
        </p:spPr>
        <p:txBody>
          <a:bodyPr/>
          <a:lstStyle/>
          <a:p>
            <a:pPr algn="ctr"/>
            <a:r>
              <a:rPr lang="fr-FR" sz="3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 5 : ST NICOLAS DU PELEM / CANIHUEL / ST GILLES PLIGEAUX / LE HAUT CORLAY</a:t>
            </a:r>
            <a:endParaRPr lang="fr-FR" sz="38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3645D1-CEC6-4268-AD29-A0E12BC8C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9" r="7090"/>
          <a:stretch/>
        </p:blipFill>
        <p:spPr>
          <a:xfrm>
            <a:off x="3991299" y="1884784"/>
            <a:ext cx="8200701" cy="4973216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FD3AB1A-8ABA-4D97-8872-7849AC24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18562"/>
              </p:ext>
            </p:extLst>
          </p:nvPr>
        </p:nvGraphicFramePr>
        <p:xfrm>
          <a:off x="0" y="1323729"/>
          <a:ext cx="4076702" cy="5534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111">
                  <a:extLst>
                    <a:ext uri="{9D8B030D-6E8A-4147-A177-3AD203B41FA5}">
                      <a16:colId xmlns:a16="http://schemas.microsoft.com/office/drawing/2014/main" val="3297795320"/>
                    </a:ext>
                  </a:extLst>
                </a:gridCol>
                <a:gridCol w="1140148">
                  <a:extLst>
                    <a:ext uri="{9D8B030D-6E8A-4147-A177-3AD203B41FA5}">
                      <a16:colId xmlns:a16="http://schemas.microsoft.com/office/drawing/2014/main" val="3735438815"/>
                    </a:ext>
                  </a:extLst>
                </a:gridCol>
                <a:gridCol w="784984">
                  <a:extLst>
                    <a:ext uri="{9D8B030D-6E8A-4147-A177-3AD203B41FA5}">
                      <a16:colId xmlns:a16="http://schemas.microsoft.com/office/drawing/2014/main" val="2455576028"/>
                    </a:ext>
                  </a:extLst>
                </a:gridCol>
                <a:gridCol w="726385">
                  <a:extLst>
                    <a:ext uri="{9D8B030D-6E8A-4147-A177-3AD203B41FA5}">
                      <a16:colId xmlns:a16="http://schemas.microsoft.com/office/drawing/2014/main" val="2245088249"/>
                    </a:ext>
                  </a:extLst>
                </a:gridCol>
                <a:gridCol w="570074">
                  <a:extLst>
                    <a:ext uri="{9D8B030D-6E8A-4147-A177-3AD203B41FA5}">
                      <a16:colId xmlns:a16="http://schemas.microsoft.com/office/drawing/2014/main" val="211260651"/>
                    </a:ext>
                  </a:extLst>
                </a:gridCol>
              </a:tblGrid>
              <a:tr h="297144">
                <a:tc gridSpan="3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FICHE HORAIRE CAR N°5 - St Nicolas du Pelem / 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124857512"/>
                  </a:ext>
                </a:extLst>
              </a:tr>
              <a:tr h="144291">
                <a:tc gridSpan="2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CIRCUIT PRIVE JEAN 23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2023-2024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11690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105827876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Commune 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Point d'arrêt 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Départ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Arrivée Lundi-mardi-jeudi-vendredi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Arrivée mercredi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extLst>
                  <a:ext uri="{0D108BD9-81ED-4DB2-BD59-A6C34878D82A}">
                    <a16:rowId xmlns:a16="http://schemas.microsoft.com/office/drawing/2014/main" val="2307373726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St Nicolas du Pelem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Place de la Résistance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07h05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17h44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14h00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2498444031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St Nicolas du Pelem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kerledec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07h10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17h39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13h55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2450115440"/>
                  </a:ext>
                </a:extLst>
              </a:tr>
              <a:tr h="27323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Canihuel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Centre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07h15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17h34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13h50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736649557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St Gilles Pligeaux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Mairie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07h23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17h27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13h42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063692865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Petit Paris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07h35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17h15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13h30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1766252597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Lannier D767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07h37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17h14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13h29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672899456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Etang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07h39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17h12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13h27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1218461575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Rue de la gare (face au bar)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07h40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17h10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43066066"/>
                  </a:ext>
                </a:extLst>
              </a:tr>
              <a:tr h="273239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Ker Nevez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07h42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ctr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17h08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13h23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812347430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Kerjean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07h43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17h07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13h22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1344402776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ZA La Croix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07h44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17h05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13h20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216808652"/>
                  </a:ext>
                </a:extLst>
              </a:tr>
              <a:tr h="2971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 Haut Corlay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La Croix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07h45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17h00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13h15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1150458899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Quintin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Collège Lycée Jean 23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08h00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16h50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13h05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3035283528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Quintin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Ecole Notre Dame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08h05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16h45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88" marR="35888" marT="0" marB="0" anchor="b"/>
                </a:tc>
                <a:extLst>
                  <a:ext uri="{0D108BD9-81ED-4DB2-BD59-A6C34878D82A}">
                    <a16:rowId xmlns:a16="http://schemas.microsoft.com/office/drawing/2014/main" val="2522198670"/>
                  </a:ext>
                </a:extLst>
              </a:tr>
            </a:tbl>
          </a:graphicData>
        </a:graphic>
      </p:graphicFrame>
      <p:pic>
        <p:nvPicPr>
          <p:cNvPr id="6" name="Image 5">
            <a:hlinkClick r:id="rId4" action="ppaction://hlinksldjump"/>
            <a:extLst>
              <a:ext uri="{FF2B5EF4-FFF2-40B4-BE49-F238E27FC236}">
                <a16:creationId xmlns:a16="http://schemas.microsoft.com/office/drawing/2014/main" id="{A8C6DD2E-D9E0-46E0-93D2-4CE34260E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81266" y="6052443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A094-43DB-418C-9892-CA84D182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47188"/>
            <a:ext cx="11980506" cy="970450"/>
          </a:xfrm>
        </p:spPr>
        <p:txBody>
          <a:bodyPr/>
          <a:lstStyle/>
          <a:p>
            <a:r>
              <a:rPr lang="fr-FR" dirty="0"/>
              <a:t>LES TRANSPORTS SCOLAIRES EXTERNES A JEAN 23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1E323-3438-4475-8565-EFF99998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588" y="2013040"/>
            <a:ext cx="4443754" cy="810921"/>
          </a:xfrm>
        </p:spPr>
        <p:txBody>
          <a:bodyPr/>
          <a:lstStyle/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AGGLO (TUB) </a:t>
            </a:r>
          </a:p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02,96,01,08,08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460952-CBE5-4957-88C8-D29A6EB3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49" y="2814957"/>
            <a:ext cx="5569777" cy="404304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fr-FR" b="1" dirty="0"/>
              <a:t>S502</a:t>
            </a:r>
            <a:r>
              <a:rPr lang="fr-FR" dirty="0"/>
              <a:t> : Le Vieux Bourg / St Gildas / St </a:t>
            </a:r>
            <a:r>
              <a:rPr lang="fr-FR" dirty="0" err="1"/>
              <a:t>Bihy</a:t>
            </a:r>
            <a:r>
              <a:rPr lang="fr-FR" dirty="0"/>
              <a:t> / Lanfains / St </a:t>
            </a:r>
            <a:r>
              <a:rPr lang="fr-FR" dirty="0" err="1"/>
              <a:t>Brandan</a:t>
            </a:r>
            <a:r>
              <a:rPr lang="fr-FR" dirty="0"/>
              <a:t>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S503</a:t>
            </a:r>
            <a:r>
              <a:rPr lang="fr-FR" dirty="0"/>
              <a:t> : St Donan / Plaine Haute / Le </a:t>
            </a:r>
            <a:r>
              <a:rPr lang="fr-FR" dirty="0" err="1"/>
              <a:t>Foeil</a:t>
            </a:r>
            <a:r>
              <a:rPr lang="fr-FR" dirty="0"/>
              <a:t>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S504</a:t>
            </a:r>
            <a:r>
              <a:rPr lang="fr-FR" dirty="0"/>
              <a:t> : Plaintel / St </a:t>
            </a:r>
            <a:r>
              <a:rPr lang="fr-FR" dirty="0" err="1"/>
              <a:t>Brandan</a:t>
            </a:r>
            <a:r>
              <a:rPr lang="fr-FR" dirty="0"/>
              <a:t>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S505</a:t>
            </a:r>
            <a:r>
              <a:rPr lang="fr-FR" dirty="0"/>
              <a:t> : St Julien / Plaine Haute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S506</a:t>
            </a:r>
            <a:r>
              <a:rPr lang="fr-FR" dirty="0"/>
              <a:t> : Plédran / Plaintel / St </a:t>
            </a:r>
            <a:r>
              <a:rPr lang="fr-FR" dirty="0" err="1"/>
              <a:t>Brandan</a:t>
            </a:r>
            <a:r>
              <a:rPr lang="fr-FR" dirty="0"/>
              <a:t> / Lanfains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S507</a:t>
            </a:r>
            <a:r>
              <a:rPr lang="fr-FR" dirty="0"/>
              <a:t> : Plédran / St </a:t>
            </a:r>
            <a:r>
              <a:rPr lang="fr-FR" dirty="0" err="1"/>
              <a:t>Carreuc</a:t>
            </a:r>
            <a:r>
              <a:rPr lang="fr-FR" dirty="0"/>
              <a:t> / Plaintel / St </a:t>
            </a:r>
            <a:r>
              <a:rPr lang="fr-FR" dirty="0" err="1"/>
              <a:t>Brandan</a:t>
            </a:r>
            <a:r>
              <a:rPr lang="fr-FR" dirty="0"/>
              <a:t> / Le </a:t>
            </a:r>
            <a:r>
              <a:rPr lang="fr-FR" dirty="0" err="1"/>
              <a:t>Foeil</a:t>
            </a:r>
            <a:r>
              <a:rPr lang="fr-FR" dirty="0"/>
              <a:t>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S508</a:t>
            </a:r>
            <a:r>
              <a:rPr lang="fr-FR" dirty="0"/>
              <a:t> : St Bandan / </a:t>
            </a:r>
            <a:r>
              <a:rPr lang="fr-FR" dirty="0" err="1"/>
              <a:t>Ploeuc</a:t>
            </a:r>
            <a:r>
              <a:rPr lang="fr-FR" dirty="0"/>
              <a:t> l’Hermitage / Lanfains / Quintin / St </a:t>
            </a:r>
            <a:r>
              <a:rPr lang="fr-FR" dirty="0" err="1"/>
              <a:t>Carreuc</a:t>
            </a:r>
            <a:endParaRPr lang="fr-FR" dirty="0"/>
          </a:p>
          <a:p>
            <a:pPr algn="just">
              <a:lnSpc>
                <a:spcPct val="110000"/>
              </a:lnSpc>
            </a:pPr>
            <a:r>
              <a:rPr lang="fr-FR" b="1" dirty="0"/>
              <a:t>S509</a:t>
            </a:r>
            <a:r>
              <a:rPr lang="fr-FR" dirty="0"/>
              <a:t> : La </a:t>
            </a:r>
            <a:r>
              <a:rPr lang="fr-FR" dirty="0" err="1"/>
              <a:t>Harmoye</a:t>
            </a:r>
            <a:r>
              <a:rPr lang="fr-FR" dirty="0"/>
              <a:t> / St </a:t>
            </a:r>
            <a:r>
              <a:rPr lang="fr-FR" dirty="0" err="1"/>
              <a:t>Brandan</a:t>
            </a:r>
            <a:r>
              <a:rPr lang="fr-FR" dirty="0"/>
              <a:t> / Lanfains / Quintin</a:t>
            </a:r>
          </a:p>
          <a:p>
            <a:pPr algn="just">
              <a:lnSpc>
                <a:spcPct val="110000"/>
              </a:lnSpc>
            </a:pPr>
            <a:r>
              <a:rPr lang="fr-FR" b="1" dirty="0"/>
              <a:t>S510</a:t>
            </a:r>
            <a:r>
              <a:rPr lang="fr-FR" dirty="0"/>
              <a:t> : St </a:t>
            </a:r>
            <a:r>
              <a:rPr lang="fr-FR" dirty="0" err="1"/>
              <a:t>Carreuc</a:t>
            </a:r>
            <a:r>
              <a:rPr lang="fr-FR" dirty="0"/>
              <a:t> / Plaintel / St </a:t>
            </a:r>
            <a:r>
              <a:rPr lang="fr-FR" dirty="0" err="1"/>
              <a:t>Brandan</a:t>
            </a:r>
            <a:r>
              <a:rPr lang="fr-FR" dirty="0"/>
              <a:t> / Quintin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BC5450-153D-4542-97C9-44A039E4A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6701" y="1996424"/>
            <a:ext cx="3519383" cy="818534"/>
          </a:xfrm>
        </p:spPr>
        <p:txBody>
          <a:bodyPr/>
          <a:lstStyle/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 BRETAGNE (CAT) </a:t>
            </a:r>
          </a:p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02,96,68,31,39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F491BB-1A1B-4FE5-919E-0610E9E5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9326" y="2861608"/>
            <a:ext cx="3889237" cy="39497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b="1" dirty="0"/>
              <a:t>010801N</a:t>
            </a:r>
            <a:r>
              <a:rPr lang="fr-FR" dirty="0"/>
              <a:t> : Plouvara / Le </a:t>
            </a:r>
            <a:r>
              <a:rPr lang="fr-FR" dirty="0" err="1"/>
              <a:t>Foeil</a:t>
            </a:r>
            <a:r>
              <a:rPr lang="fr-FR" dirty="0"/>
              <a:t> / Quintin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010805N</a:t>
            </a:r>
            <a:r>
              <a:rPr lang="fr-FR" dirty="0"/>
              <a:t> :Allineuc / Le </a:t>
            </a:r>
            <a:r>
              <a:rPr lang="fr-FR" dirty="0" err="1"/>
              <a:t>Bodéo</a:t>
            </a:r>
            <a:r>
              <a:rPr lang="fr-FR" dirty="0"/>
              <a:t> / La </a:t>
            </a:r>
            <a:r>
              <a:rPr lang="fr-FR" dirty="0" err="1"/>
              <a:t>Harmoye</a:t>
            </a:r>
            <a:r>
              <a:rPr lang="fr-FR" dirty="0"/>
              <a:t> / St </a:t>
            </a:r>
            <a:r>
              <a:rPr lang="fr-FR" dirty="0" err="1"/>
              <a:t>Bihy</a:t>
            </a:r>
            <a:r>
              <a:rPr lang="fr-FR" dirty="0"/>
              <a:t> /Le Vieux Bourg / Quintin 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010809N</a:t>
            </a:r>
            <a:r>
              <a:rPr lang="fr-FR" dirty="0"/>
              <a:t> : Hénon / </a:t>
            </a:r>
            <a:r>
              <a:rPr lang="fr-FR" dirty="0" err="1"/>
              <a:t>Ploeuc</a:t>
            </a:r>
            <a:r>
              <a:rPr lang="fr-FR" dirty="0"/>
              <a:t> l’Hermitage / Plaintel / St </a:t>
            </a:r>
            <a:r>
              <a:rPr lang="fr-FR" dirty="0" err="1"/>
              <a:t>Brandan</a:t>
            </a:r>
            <a:r>
              <a:rPr lang="fr-FR" dirty="0"/>
              <a:t> / Quintin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010810N</a:t>
            </a:r>
            <a:r>
              <a:rPr lang="fr-FR" dirty="0"/>
              <a:t> : Plerneuf / </a:t>
            </a:r>
            <a:r>
              <a:rPr lang="fr-FR" dirty="0" err="1"/>
              <a:t>Boquého</a:t>
            </a:r>
            <a:r>
              <a:rPr lang="fr-FR" dirty="0"/>
              <a:t> / Quintin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010811N</a:t>
            </a:r>
            <a:r>
              <a:rPr lang="fr-FR" dirty="0"/>
              <a:t> : Seven </a:t>
            </a:r>
            <a:r>
              <a:rPr lang="fr-FR" dirty="0" err="1"/>
              <a:t>Lehart</a:t>
            </a:r>
            <a:r>
              <a:rPr lang="fr-FR" dirty="0"/>
              <a:t> / St Gildas / Le </a:t>
            </a:r>
            <a:r>
              <a:rPr lang="fr-FR" dirty="0" err="1"/>
              <a:t>Leslay</a:t>
            </a:r>
            <a:r>
              <a:rPr lang="fr-FR" dirty="0"/>
              <a:t> / Le Vieux Bourg / Le </a:t>
            </a:r>
            <a:r>
              <a:rPr lang="fr-FR" dirty="0" err="1"/>
              <a:t>Foeil</a:t>
            </a:r>
            <a:r>
              <a:rPr lang="fr-FR" dirty="0"/>
              <a:t> / Quintin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010814N</a:t>
            </a:r>
            <a:r>
              <a:rPr lang="fr-FR" dirty="0"/>
              <a:t> : Plerneuf / La </a:t>
            </a:r>
            <a:r>
              <a:rPr lang="fr-FR" dirty="0" err="1"/>
              <a:t>Méaugon</a:t>
            </a:r>
            <a:r>
              <a:rPr lang="fr-FR" dirty="0"/>
              <a:t> / St Donan / Plaine Haute / St </a:t>
            </a:r>
            <a:r>
              <a:rPr lang="fr-FR" dirty="0" err="1"/>
              <a:t>Brandan</a:t>
            </a:r>
            <a:r>
              <a:rPr lang="fr-FR" dirty="0"/>
              <a:t> / Quintin</a:t>
            </a:r>
          </a:p>
        </p:txBody>
      </p:sp>
      <p:sp>
        <p:nvSpPr>
          <p:cNvPr id="7" name="Espace réservé du texte 4">
            <a:hlinkClick r:id="rId4"/>
            <a:extLst>
              <a:ext uri="{FF2B5EF4-FFF2-40B4-BE49-F238E27FC236}">
                <a16:creationId xmlns:a16="http://schemas.microsoft.com/office/drawing/2014/main" id="{1D7BB53D-ADDA-4559-A094-FE34058E6BE9}"/>
              </a:ext>
            </a:extLst>
          </p:cNvPr>
          <p:cNvSpPr txBox="1">
            <a:spLocks/>
          </p:cNvSpPr>
          <p:nvPr/>
        </p:nvSpPr>
        <p:spPr>
          <a:xfrm>
            <a:off x="9787811" y="2238696"/>
            <a:ext cx="2036601" cy="5762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BREIZH GO</a:t>
            </a:r>
          </a:p>
          <a:p>
            <a:r>
              <a:rPr lang="fr-FR" sz="15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02,99,300,300</a:t>
            </a:r>
            <a:endParaRPr lang="fr-FR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732FD863-11D9-41FB-9ED6-9E594D27A0C9}"/>
              </a:ext>
            </a:extLst>
          </p:cNvPr>
          <p:cNvSpPr txBox="1">
            <a:spLocks/>
          </p:cNvSpPr>
          <p:nvPr/>
        </p:nvSpPr>
        <p:spPr>
          <a:xfrm>
            <a:off x="9601200" y="2931219"/>
            <a:ext cx="2490546" cy="62521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/>
              <a:t>LIGNE 5</a:t>
            </a:r>
            <a:r>
              <a:rPr lang="fr-FR" sz="1500" dirty="0"/>
              <a:t> : St-Brieuc / Quintin / Rostrenen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9B1067-F161-4F29-A1DD-4FDCD42844CD}"/>
              </a:ext>
            </a:extLst>
          </p:cNvPr>
          <p:cNvCxnSpPr>
            <a:cxnSpLocks/>
          </p:cNvCxnSpPr>
          <p:nvPr/>
        </p:nvCxnSpPr>
        <p:spPr>
          <a:xfrm>
            <a:off x="5599995" y="2099388"/>
            <a:ext cx="0" cy="450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81952AB-BECB-4B4A-8C78-AA824F56EAD9}"/>
              </a:ext>
            </a:extLst>
          </p:cNvPr>
          <p:cNvCxnSpPr/>
          <p:nvPr/>
        </p:nvCxnSpPr>
        <p:spPr>
          <a:xfrm>
            <a:off x="9605938" y="2108719"/>
            <a:ext cx="0" cy="450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hlinkClick r:id="rId5" action="ppaction://hlinksldjump"/>
            <a:extLst>
              <a:ext uri="{FF2B5EF4-FFF2-40B4-BE49-F238E27FC236}">
                <a16:creationId xmlns:a16="http://schemas.microsoft.com/office/drawing/2014/main" id="{CE9835CD-B27A-48BB-B063-8B0C259D6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327918" y="5940586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69A48C-E99E-4090-9D37-E1DEA4B8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" y="1010771"/>
            <a:ext cx="11281384" cy="503726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47F4C6E-2BA4-4423-B8C5-D657FFAC8486}"/>
              </a:ext>
            </a:extLst>
          </p:cNvPr>
          <p:cNvCxnSpPr/>
          <p:nvPr/>
        </p:nvCxnSpPr>
        <p:spPr>
          <a:xfrm>
            <a:off x="10758" y="527125"/>
            <a:ext cx="12192000" cy="0"/>
          </a:xfrm>
          <a:prstGeom prst="line">
            <a:avLst/>
          </a:prstGeom>
          <a:ln w="76200">
            <a:solidFill>
              <a:srgbClr val="40C3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6CF80C-0C0C-4978-9797-37BBD489307B}"/>
              </a:ext>
            </a:extLst>
          </p:cNvPr>
          <p:cNvCxnSpPr/>
          <p:nvPr/>
        </p:nvCxnSpPr>
        <p:spPr>
          <a:xfrm>
            <a:off x="10758" y="6531685"/>
            <a:ext cx="12192000" cy="0"/>
          </a:xfrm>
          <a:prstGeom prst="line">
            <a:avLst/>
          </a:prstGeom>
          <a:ln w="76200">
            <a:solidFill>
              <a:srgbClr val="40C3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A5AC4A00-13E9-4AEF-88C0-142E1AD7E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4490" y="5710631"/>
            <a:ext cx="609211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1362</TotalTime>
  <Words>927</Words>
  <Application>Microsoft Office PowerPoint</Application>
  <PresentationFormat>Grand écran</PresentationFormat>
  <Paragraphs>394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2</vt:lpstr>
      <vt:lpstr>Concis</vt:lpstr>
      <vt:lpstr>LES TRANSPORTS SCOLAIRES  A JEAN 23</vt:lpstr>
      <vt:lpstr>Les 5 lignes internes à Jean 23 :</vt:lpstr>
      <vt:lpstr>CAR N°1 : PLÉDRAN</vt:lpstr>
      <vt:lpstr>CAR N° 2 : CARREFOUR MARKET PLÉDRAN / ST JULIEN </vt:lpstr>
      <vt:lpstr>CAR N°3 : PLÉDRAN LE CREACH</vt:lpstr>
      <vt:lpstr>CAR N° 4 : PLUSSULIEN / CORLAY / ST MARTIN DES PRÉS / LA HARMOYE</vt:lpstr>
      <vt:lpstr>CAR N° 5 : ST NICOLAS DU PELEM / CANIHUEL / ST GILLES PLIGEAUX / LE HAUT CORLAY</vt:lpstr>
      <vt:lpstr>LES TRANSPORTS SCOLAIRES EXTERNES A JEAN 23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TRANSPORTS SCOLAIRES  A JEAN 23</dc:title>
  <dc:creator>Marine MLF. LE FLOCH</dc:creator>
  <cp:lastModifiedBy>Marine MLF. LE FLOCH</cp:lastModifiedBy>
  <cp:revision>48</cp:revision>
  <dcterms:created xsi:type="dcterms:W3CDTF">2023-03-20T16:15:16Z</dcterms:created>
  <dcterms:modified xsi:type="dcterms:W3CDTF">2023-03-25T11:49:36Z</dcterms:modified>
</cp:coreProperties>
</file>